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7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70.xml" ContentType="application/vnd.openxmlformats-officedocument.presentationml.slide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56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68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72.xml" ContentType="application/vnd.openxmlformats-officedocument.presentationml.slide+xml"/>
  <Override PartName="/ppt/slides/slide46.xml" ContentType="application/vnd.openxmlformats-officedocument.presentationml.slide+xml"/>
  <Override PartName="/ppt/slides/slide71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5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49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62.xml" ContentType="application/vnd.openxmlformats-officedocument.presentationml.slide+xml"/>
  <Override PartName="/ppt/slides/slide69.xml" ContentType="application/vnd.openxmlformats-officedocument.presentationml.slide+xml"/>
  <Override PartName="/ppt/slides/slide65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67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4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60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64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6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59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55.xml" ContentType="application/vnd.openxmlformats-officedocument.presentationml.slide+xml"/>
  <Override PartName="/ppt/slides/slide5.xml" ContentType="application/vnd.openxmlformats-officedocument.presentationml.slide+xml"/>
  <Override PartName="/ppt/slides/slide6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3.xml" Type="http://schemas.openxmlformats.org/officeDocument/2006/relationships/slide" Id="rId39"/><Relationship Target="slides/slide32.xml" Type="http://schemas.openxmlformats.org/officeDocument/2006/relationships/slide" Id="rId38"/><Relationship Target="slides/slide31.xml" Type="http://schemas.openxmlformats.org/officeDocument/2006/relationships/slide" Id="rId37"/><Relationship Target="slides/slide30.xml" Type="http://schemas.openxmlformats.org/officeDocument/2006/relationships/slide" Id="rId36"/><Relationship Target="slides/slide24.xml" Type="http://schemas.openxmlformats.org/officeDocument/2006/relationships/slide" Id="rId30"/><Relationship Target="slides/slide25.xml" Type="http://schemas.openxmlformats.org/officeDocument/2006/relationships/slide" Id="rId31"/><Relationship Target="slides/slide65.xml" Type="http://schemas.openxmlformats.org/officeDocument/2006/relationships/slide" Id="rId71"/><Relationship Target="slides/slide28.xml" Type="http://schemas.openxmlformats.org/officeDocument/2006/relationships/slide" Id="rId34"/><Relationship Target="slides/slide64.xml" Type="http://schemas.openxmlformats.org/officeDocument/2006/relationships/slide" Id="rId70"/><Relationship Target="slides/slide29.xml" Type="http://schemas.openxmlformats.org/officeDocument/2006/relationships/slide" Id="rId35"/><Relationship Target="slides/slide26.xml" Type="http://schemas.openxmlformats.org/officeDocument/2006/relationships/slide" Id="rId32"/><Relationship Target="slides/slide27.xml" Type="http://schemas.openxmlformats.org/officeDocument/2006/relationships/slide" Id="rId33"/><Relationship Target="slides/slide69.xml" Type="http://schemas.openxmlformats.org/officeDocument/2006/relationships/slide" Id="rId75"/><Relationship Target="slides/slide68.xml" Type="http://schemas.openxmlformats.org/officeDocument/2006/relationships/slide" Id="rId74"/><Relationship Target="slides/slide67.xml" Type="http://schemas.openxmlformats.org/officeDocument/2006/relationships/slide" Id="rId73"/><Relationship Target="slides/slide66.xml" Type="http://schemas.openxmlformats.org/officeDocument/2006/relationships/slide" Id="rId72"/><Relationship Target="slides/slide73.xml" Type="http://schemas.openxmlformats.org/officeDocument/2006/relationships/slide" Id="rId79"/><Relationship Target="slides/slide72.xml" Type="http://schemas.openxmlformats.org/officeDocument/2006/relationships/slide" Id="rId78"/><Relationship Target="slides/slide71.xml" Type="http://schemas.openxmlformats.org/officeDocument/2006/relationships/slide" Id="rId77"/><Relationship Target="slides/slide70.xml" Type="http://schemas.openxmlformats.org/officeDocument/2006/relationships/slide" Id="rId76"/><Relationship Target="slides/slide42.xml" Type="http://schemas.openxmlformats.org/officeDocument/2006/relationships/slide" Id="rId48"/><Relationship Target="slides/slide41.xml" Type="http://schemas.openxmlformats.org/officeDocument/2006/relationships/slide" Id="rId47"/><Relationship Target="slides/slide43.xml" Type="http://schemas.openxmlformats.org/officeDocument/2006/relationships/slide" Id="rId49"/><Relationship Target="presProps.xml" Type="http://schemas.openxmlformats.org/officeDocument/2006/relationships/presProps" Id="rId2"/><Relationship Target="theme/theme3.xml" Type="http://schemas.openxmlformats.org/officeDocument/2006/relationships/theme" Id="rId1"/><Relationship Target="slides/slide34.xml" Type="http://schemas.openxmlformats.org/officeDocument/2006/relationships/slide" Id="rId40"/><Relationship Target="slideMasters/slideMaster1.xml" Type="http://schemas.openxmlformats.org/officeDocument/2006/relationships/slideMaster" Id="rId4"/><Relationship Target="slides/slide35.xml" Type="http://schemas.openxmlformats.org/officeDocument/2006/relationships/slide" Id="rId41"/><Relationship Target="tableStyles.xml" Type="http://schemas.openxmlformats.org/officeDocument/2006/relationships/tableStyles" Id="rId3"/><Relationship Target="slides/slide36.xml" Type="http://schemas.openxmlformats.org/officeDocument/2006/relationships/slide" Id="rId42"/><Relationship Target="slides/slide37.xml" Type="http://schemas.openxmlformats.org/officeDocument/2006/relationships/slide" Id="rId43"/><Relationship Target="slides/slide38.xml" Type="http://schemas.openxmlformats.org/officeDocument/2006/relationships/slide" Id="rId44"/><Relationship Target="slides/slide39.xml" Type="http://schemas.openxmlformats.org/officeDocument/2006/relationships/slide" Id="rId45"/><Relationship Target="slides/slide40.xml" Type="http://schemas.openxmlformats.org/officeDocument/2006/relationships/slide" Id="rId46"/><Relationship Target="slides/slide3.xml" Type="http://schemas.openxmlformats.org/officeDocument/2006/relationships/slide" Id="rId9"/><Relationship Target="notesMasters/notesMaster1.xml" Type="http://schemas.openxmlformats.org/officeDocument/2006/relationships/notesMaster" Id="rId6"/><Relationship Target="slideMasters/slideMaster2.xml" Type="http://schemas.openxmlformats.org/officeDocument/2006/relationships/slideMaster" Id="rId5"/><Relationship Target="slides/slide2.xml" Type="http://schemas.openxmlformats.org/officeDocument/2006/relationships/slide" Id="rId8"/><Relationship Target="slides/slide1.xml" Type="http://schemas.openxmlformats.org/officeDocument/2006/relationships/slide" Id="rId7"/><Relationship Target="slides/slide52.xml" Type="http://schemas.openxmlformats.org/officeDocument/2006/relationships/slide" Id="rId58"/><Relationship Target="slides/slide53.xml" Type="http://schemas.openxmlformats.org/officeDocument/2006/relationships/slide" Id="rId59"/><Relationship Target="slides/slide13.xml" Type="http://schemas.openxmlformats.org/officeDocument/2006/relationships/slide" Id="rId19"/><Relationship Target="slides/slide12.xml" Type="http://schemas.openxmlformats.org/officeDocument/2006/relationships/slide" Id="rId18"/><Relationship Target="slides/slide11.xml" Type="http://schemas.openxmlformats.org/officeDocument/2006/relationships/slide" Id="rId17"/><Relationship Target="slides/slide10.xml" Type="http://schemas.openxmlformats.org/officeDocument/2006/relationships/slide" Id="rId16"/><Relationship Target="slides/slide9.xml" Type="http://schemas.openxmlformats.org/officeDocument/2006/relationships/slide" Id="rId15"/><Relationship Target="slides/slide8.xml" Type="http://schemas.openxmlformats.org/officeDocument/2006/relationships/slide" Id="rId14"/><Relationship Target="slides/slide6.xml" Type="http://schemas.openxmlformats.org/officeDocument/2006/relationships/slide" Id="rId12"/><Relationship Target="slides/slide7.xml" Type="http://schemas.openxmlformats.org/officeDocument/2006/relationships/slide" Id="rId13"/><Relationship Target="slides/slide4.xml" Type="http://schemas.openxmlformats.org/officeDocument/2006/relationships/slide" Id="rId10"/><Relationship Target="slides/slide5.xml" Type="http://schemas.openxmlformats.org/officeDocument/2006/relationships/slide" Id="rId11"/><Relationship Target="slides/slide51.xml" Type="http://schemas.openxmlformats.org/officeDocument/2006/relationships/slide" Id="rId57"/><Relationship Target="slides/slide50.xml" Type="http://schemas.openxmlformats.org/officeDocument/2006/relationships/slide" Id="rId56"/><Relationship Target="slides/slide49.xml" Type="http://schemas.openxmlformats.org/officeDocument/2006/relationships/slide" Id="rId55"/><Relationship Target="slides/slide48.xml" Type="http://schemas.openxmlformats.org/officeDocument/2006/relationships/slide" Id="rId54"/><Relationship Target="slides/slide47.xml" Type="http://schemas.openxmlformats.org/officeDocument/2006/relationships/slide" Id="rId53"/><Relationship Target="slides/slide46.xml" Type="http://schemas.openxmlformats.org/officeDocument/2006/relationships/slide" Id="rId52"/><Relationship Target="slides/slide45.xml" Type="http://schemas.openxmlformats.org/officeDocument/2006/relationships/slide" Id="rId51"/><Relationship Target="slides/slide44.xml" Type="http://schemas.openxmlformats.org/officeDocument/2006/relationships/slide" Id="rId50"/><Relationship Target="slides/slide63.xml" Type="http://schemas.openxmlformats.org/officeDocument/2006/relationships/slide" Id="rId69"/><Relationship Target="slides/slide23.xml" Type="http://schemas.openxmlformats.org/officeDocument/2006/relationships/slide" Id="rId29"/><Relationship Target="slides/slide20.xml" Type="http://schemas.openxmlformats.org/officeDocument/2006/relationships/slide" Id="rId26"/><Relationship Target="slides/slide19.xml" Type="http://schemas.openxmlformats.org/officeDocument/2006/relationships/slide" Id="rId25"/><Relationship Target="slides/slide22.xml" Type="http://schemas.openxmlformats.org/officeDocument/2006/relationships/slide" Id="rId28"/><Relationship Target="slides/slide21.xml" Type="http://schemas.openxmlformats.org/officeDocument/2006/relationships/slide" Id="rId27"/><Relationship Target="slides/slide15.xml" Type="http://schemas.openxmlformats.org/officeDocument/2006/relationships/slide" Id="rId21"/><Relationship Target="slides/slide16.xml" Type="http://schemas.openxmlformats.org/officeDocument/2006/relationships/slide" Id="rId22"/><Relationship Target="slides/slide54.xml" Type="http://schemas.openxmlformats.org/officeDocument/2006/relationships/slide" Id="rId60"/><Relationship Target="slides/slide17.xml" Type="http://schemas.openxmlformats.org/officeDocument/2006/relationships/slide" Id="rId23"/><Relationship Target="slides/slide18.xml" Type="http://schemas.openxmlformats.org/officeDocument/2006/relationships/slide" Id="rId24"/><Relationship Target="slides/slide14.xml" Type="http://schemas.openxmlformats.org/officeDocument/2006/relationships/slide" Id="rId20"/><Relationship Target="slides/slide60.xml" Type="http://schemas.openxmlformats.org/officeDocument/2006/relationships/slide" Id="rId66"/><Relationship Target="slides/slide59.xml" Type="http://schemas.openxmlformats.org/officeDocument/2006/relationships/slide" Id="rId65"/><Relationship Target="slides/slide62.xml" Type="http://schemas.openxmlformats.org/officeDocument/2006/relationships/slide" Id="rId68"/><Relationship Target="slides/slide61.xml" Type="http://schemas.openxmlformats.org/officeDocument/2006/relationships/slide" Id="rId67"/><Relationship Target="slides/slide56.xml" Type="http://schemas.openxmlformats.org/officeDocument/2006/relationships/slide" Id="rId62"/><Relationship Target="slides/slide55.xml" Type="http://schemas.openxmlformats.org/officeDocument/2006/relationships/slide" Id="rId61"/><Relationship Target="slides/slide58.xml" Type="http://schemas.openxmlformats.org/officeDocument/2006/relationships/slide" Id="rId64"/><Relationship Target="slides/slide57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4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" name="Shape 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" name="Shape 4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5" name="Shape 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1" name="Shape 1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6" name="Shape 1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2" name="Shape 1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8" name="Shape 1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4" name="Shape 1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9" name="Shape 1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7" name="Shape 1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5" name="Shape 1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3" name="Shape 1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" name="Shape 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1" name="Shape 1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7" name="Shape 1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3" name="Shape 1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9" name="Shape 1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5" name="Shape 1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1" name="Shape 1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7" name="Shape 1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5" name="Shape 2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1" name="Shape 2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7" name="Shape 2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" name="Shape 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3" name="Shape 2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9" name="Shape 2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5" name="Shape 2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3" name="Shape 2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2" name="Shape 2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2" name="Shape 2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8" name="Shape 2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4" name="Shape 2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1" name="Shape 2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8" name="Shape 2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0" name="Shape 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5" name="Shape 2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2" name="Shape 3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0" name="Shape 3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6" name="Shape 3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2" name="Shape 3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8" name="Shape 3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4" name="Shape 3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0" name="Shape 3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6" name="Shape 3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3" name="Shape 3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6" name="Shape 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1" name="Shape 3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0" name="Shape 3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5" name="Shape 3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1" name="Shape 3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6" name="Shape 3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2" name="Shape 3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8" name="Shape 3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5" name="Shape 4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4" name="Shape 4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0" name="Shape 4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1" name="Shape 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8" name="Shape 4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5" name="Shape 4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2" name="Shape 4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9" name="Shape 4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6" name="Shape 4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3" name="Shape 4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9" name="Shape 4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5" name="Shape 4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3" name="Shape 4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9" name="Shape 4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7" name="Shape 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6" name="Shape 4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2" name="Shape 5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8" name="Shape 5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4" name="Shape 5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3" name="Shape 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9" name="Shape 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2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1583342" x="685800"/>
            <a:ext cy="1159856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2840053" x="685800"/>
            <a:ext cy="784737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7" name="Shape 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" name="Shape 38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rtl="0"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9" name="Shape 39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200150" x="4692273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4406309" x="457200"/>
            <a:ext cy="51952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" name="Shape 26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rtl="0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1pPr>
            <a:lvl2pPr algn="ctr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2pPr>
            <a:lvl3pPr algn="ctr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3pPr>
            <a:lvl4pPr algn="ctr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4pPr>
            <a:lvl5pPr algn="ctr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5pPr>
            <a:lvl6pPr algn="ctr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6pPr>
            <a:lvl7pPr algn="ctr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7pPr>
            <a:lvl8pPr algn="ctr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8pPr>
            <a:lvl9pPr algn="ctr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1.xml" Type="http://schemas.openxmlformats.org/officeDocument/2006/relationships/theme" Id="rId7"/></Relationships>
</file>

<file path=ppt/slideMasters/_rels/slideMaster2.xml.rels><?xml version="1.0" encoding="UTF-8" standalone="yes"?><Relationships xmlns="http://schemas.openxmlformats.org/package/2006/relationships"><Relationship Target="../slideLayouts/slideLayout8.xml" Type="http://schemas.openxmlformats.org/officeDocument/2006/relationships/slideLayout" Id="rId2"/><Relationship Target="../slideLayouts/slideLayout7.xml" Type="http://schemas.openxmlformats.org/officeDocument/2006/relationships/slideLayout" Id="rId1"/><Relationship Target="../slideLayouts/slideLayout10.xml" Type="http://schemas.openxmlformats.org/officeDocument/2006/relationships/slideLayout" Id="rId4"/><Relationship Target="../slideLayouts/slideLayout9.xml" Type="http://schemas.openxmlformats.org/officeDocument/2006/relationships/slideLayout" Id="rId3"/><Relationship Target="../slideLayouts/slideLayout12.xml" Type="http://schemas.openxmlformats.org/officeDocument/2006/relationships/slideLayout" Id="rId6"/><Relationship Target="../slideLayouts/slideLayout11.xml" Type="http://schemas.openxmlformats.org/officeDocument/2006/relationships/slideLayout" Id="rId5"/><Relationship Target="../theme/theme2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60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1pPr>
            <a:lvl2pPr rtl="0"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2pPr>
            <a:lvl3pPr rtl="0"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3pPr>
            <a:lvl4pPr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4pPr>
            <a:lvl5pPr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5pPr>
            <a:lvl6pPr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6pPr>
            <a:lvl7pPr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7pPr>
            <a:lvl8pPr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8pPr>
            <a:lvl9pPr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6.png" Type="http://schemas.openxmlformats.org/officeDocument/2006/relationships/image" Id="rId4"/><Relationship Target="../media/image08.png" Type="http://schemas.openxmlformats.org/officeDocument/2006/relationships/image" Id="rId3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5.png" Type="http://schemas.openxmlformats.org/officeDocument/2006/relationships/image" Id="rId4"/><Relationship Target="../media/image02.png" Type="http://schemas.openxmlformats.org/officeDocument/2006/relationships/image" Id="rId3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5.png" Type="http://schemas.openxmlformats.org/officeDocument/2006/relationships/image" Id="rId4"/><Relationship Target="../media/image02.png" Type="http://schemas.openxmlformats.org/officeDocument/2006/relationships/image" Id="rId3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5.png" Type="http://schemas.openxmlformats.org/officeDocument/2006/relationships/image" Id="rId4"/><Relationship Target="../media/image02.png" Type="http://schemas.openxmlformats.org/officeDocument/2006/relationships/image" Id="rId3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1.png" Type="http://schemas.openxmlformats.org/officeDocument/2006/relationships/image" Id="rId3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1.pn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1.png" Type="http://schemas.openxmlformats.org/officeDocument/2006/relationships/image" Id="rId3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1.png" Type="http://schemas.openxmlformats.org/officeDocument/2006/relationships/image" Id="rId3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4.png" Type="http://schemas.openxmlformats.org/officeDocument/2006/relationships/image" Id="rId4"/><Relationship Target="../media/image01.png" Type="http://schemas.openxmlformats.org/officeDocument/2006/relationships/image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7.png" Type="http://schemas.openxmlformats.org/officeDocument/2006/relationships/image" Id="rId4"/><Relationship Target="../media/image03.png" Type="http://schemas.openxmlformats.org/officeDocument/2006/relationships/image" Id="rId3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0.png" Type="http://schemas.openxmlformats.org/officeDocument/2006/relationships/image" Id="rId4"/><Relationship Target="../media/image07.png" Type="http://schemas.openxmlformats.org/officeDocument/2006/relationships/image" Id="rId3"/><Relationship Target="../media/image03.png" Type="http://schemas.openxmlformats.org/officeDocument/2006/relationships/image" Id="rId5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marvelapp.com/4j5f8b" Type="http://schemas.openxmlformats.org/officeDocument/2006/relationships/hyperlink" TargetMode="External" Id="rId3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55.xml.rels><?xml version="1.0" encoding="UTF-8" standalone="yes"?><Relationships xmlns="http://schemas.openxmlformats.org/package/2006/relationships"><Relationship Target="../notesSlides/notesSlide55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56.xml.rels><?xml version="1.0" encoding="UTF-8" standalone="yes"?><Relationships xmlns="http://schemas.openxmlformats.org/package/2006/relationships"><Relationship Target="../notesSlides/notesSlide56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57.xml.rels><?xml version="1.0" encoding="UTF-8" standalone="yes"?><Relationships xmlns="http://schemas.openxmlformats.org/package/2006/relationships"><Relationship Target="../notesSlides/notesSlide5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9.jpg" Type="http://schemas.openxmlformats.org/officeDocument/2006/relationships/image" Id="rId3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2.png" Type="http://schemas.openxmlformats.org/officeDocument/2006/relationships/image" Id="rId4"/><Relationship Target="../media/image10.png" Type="http://schemas.openxmlformats.org/officeDocument/2006/relationships/image" Id="rId3"/><Relationship Target="../media/image13.png" Type="http://schemas.openxmlformats.org/officeDocument/2006/relationships/image" Id="rId5"/></Relationships>
</file>

<file path=ppt/slides/_rels/slide59.xml.rels><?xml version="1.0" encoding="UTF-8" standalone="yes"?><Relationships xmlns="http://schemas.openxmlformats.org/package/2006/relationships"><Relationship Target="../notesSlides/notesSlide59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60.xml.rels><?xml version="1.0" encoding="UTF-8" standalone="yes"?><Relationships xmlns="http://schemas.openxmlformats.org/package/2006/relationships"><Relationship Target="../notesSlides/notesSlide6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9.png" Type="http://schemas.openxmlformats.org/officeDocument/2006/relationships/image" Id="rId4"/><Relationship Target="../media/image18.jpg" Type="http://schemas.openxmlformats.org/officeDocument/2006/relationships/image" Id="rId3"/></Relationships>
</file>

<file path=ppt/slides/_rels/slide61.xml.rels><?xml version="1.0" encoding="UTF-8" standalone="yes"?><Relationships xmlns="http://schemas.openxmlformats.org/package/2006/relationships"><Relationship Target="../notesSlides/notesSlide6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1.png" Type="http://schemas.openxmlformats.org/officeDocument/2006/relationships/image" Id="rId3"/></Relationships>
</file>

<file path=ppt/slides/_rels/slide62.xml.rels><?xml version="1.0" encoding="UTF-8" standalone="yes"?><Relationships xmlns="http://schemas.openxmlformats.org/package/2006/relationships"><Relationship Target="../notesSlides/notesSlide6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3.png" Type="http://schemas.openxmlformats.org/officeDocument/2006/relationships/image" Id="rId3"/></Relationships>
</file>

<file path=ppt/slides/_rels/slide63.xml.rels><?xml version="1.0" encoding="UTF-8" standalone="yes"?><Relationships xmlns="http://schemas.openxmlformats.org/package/2006/relationships"><Relationship Target="../notesSlides/notesSlide6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1.png" Type="http://schemas.openxmlformats.org/officeDocument/2006/relationships/image" Id="rId3"/></Relationships>
</file>

<file path=ppt/slides/_rels/slide64.xml.rels><?xml version="1.0" encoding="UTF-8" standalone="yes"?><Relationships xmlns="http://schemas.openxmlformats.org/package/2006/relationships"><Relationship Target="../notesSlides/notesSlide6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4.png" Type="http://schemas.openxmlformats.org/officeDocument/2006/relationships/image" Id="rId3"/></Relationships>
</file>

<file path=ppt/slides/_rels/slide65.xml.rels><?xml version="1.0" encoding="UTF-8" standalone="yes"?><Relationships xmlns="http://schemas.openxmlformats.org/package/2006/relationships"><Relationship Target="../notesSlides/notesSlide6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5.png" Type="http://schemas.openxmlformats.org/officeDocument/2006/relationships/image" Id="rId3"/></Relationships>
</file>

<file path=ppt/slides/_rels/slide66.xml.rels><?xml version="1.0" encoding="UTF-8" standalone="yes"?><Relationships xmlns="http://schemas.openxmlformats.org/package/2006/relationships"><Relationship Target="../notesSlides/notesSlide66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67.xml.rels><?xml version="1.0" encoding="UTF-8" standalone="yes"?><Relationships xmlns="http://schemas.openxmlformats.org/package/2006/relationships"><Relationship Target="../notesSlides/notesSlide67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68.xml.rels><?xml version="1.0" encoding="UTF-8" standalone="yes"?><Relationships xmlns="http://schemas.openxmlformats.org/package/2006/relationships"><Relationship Target="../notesSlides/notesSlide6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6.png" Type="http://schemas.openxmlformats.org/officeDocument/2006/relationships/image" Id="rId4"/><Relationship Target="../media/image17.png" Type="http://schemas.openxmlformats.org/officeDocument/2006/relationships/image" Id="rId3"/></Relationships>
</file>

<file path=ppt/slides/_rels/slide69.xml.rels><?xml version="1.0" encoding="UTF-8" standalone="yes"?><Relationships xmlns="http://schemas.openxmlformats.org/package/2006/relationships"><Relationship Target="../notesSlides/notesSlide69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70.xml.rels><?xml version="1.0" encoding="UTF-8" standalone="yes"?><Relationships xmlns="http://schemas.openxmlformats.org/package/2006/relationships"><Relationship Target="../notesSlides/notesSlide7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2.png" Type="http://schemas.openxmlformats.org/officeDocument/2006/relationships/image" Id="rId3"/></Relationships>
</file>

<file path=ppt/slides/_rels/slide71.xml.rels><?xml version="1.0" encoding="UTF-8" standalone="yes"?><Relationships xmlns="http://schemas.openxmlformats.org/package/2006/relationships"><Relationship Target="../notesSlides/notesSlide71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72.xml.rels><?xml version="1.0" encoding="UTF-8" standalone="yes"?><Relationships xmlns="http://schemas.openxmlformats.org/package/2006/relationships"><Relationship Target="../notesSlides/notesSlide72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73.xml.rels><?xml version="1.0" encoding="UTF-8" standalone="yes"?><Relationships xmlns="http://schemas.openxmlformats.org/package/2006/relationships"><Relationship Target="../notesSlides/notesSlide73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" name="Shape 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1" name="Shape 41"/>
          <p:cNvPicPr preferRelativeResize="0"/>
          <p:nvPr/>
        </p:nvPicPr>
        <p:blipFill rotWithShape="1">
          <a:blip r:embed="rId3">
            <a:alphaModFix/>
          </a:blip>
          <a:srcRect t="0" b="0" r="5210" l="9378"/>
          <a:stretch/>
        </p:blipFill>
        <p:spPr>
          <a:xfrm>
            <a:off y="658725" x="1550250"/>
            <a:ext cy="3087975" cx="612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y="1232850" x="722550"/>
            <a:ext cy="3267900" cx="7698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sz="2400" lang="en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sz="3000" lang="en">
                <a:solidFill>
                  <a:srgbClr val="7F7F7F"/>
                </a:solidFill>
              </a:rPr>
              <a:t>TASKS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			KEY CHANGES 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  							</a:t>
            </a:r>
            <a:r>
              <a:rPr sz="3000" lang="en">
                <a:solidFill>
                  <a:srgbClr val="FFFFFF"/>
                </a:solidFill>
              </a:rPr>
              <a:t>DEMO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									OUR TOOLS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y="1232850" x="722550"/>
            <a:ext cy="3267900" cx="7698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sz="2400" lang="en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sz="3000" lang="en">
                <a:solidFill>
                  <a:srgbClr val="7F7F7F"/>
                </a:solidFill>
              </a:rPr>
              <a:t>TASKS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			KEY CHANGES 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  							DEMO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FFFFFF"/>
                </a:solidFill>
              </a:rPr>
              <a:t>  									OUR TOOLS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5" name="Shape 105"/>
          <p:cNvSpPr txBox="1"/>
          <p:nvPr/>
        </p:nvSpPr>
        <p:spPr>
          <a:xfrm>
            <a:off y="1232850" x="722550"/>
            <a:ext cy="3267900" cx="7698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sz="3600" lang="en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b="1" sz="3600" lang="en">
                <a:solidFill>
                  <a:schemeClr val="lt1"/>
                </a:solidFill>
              </a:rPr>
              <a:t>TASKS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			KEY CHANGES 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  							DEMO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									OUR TOOLS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TASKS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y="10477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SIMPLE: BROWSE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TASKS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y="10477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SIMPLE: BROWSE</a:t>
            </a:r>
          </a:p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MODERATE: RETRIEVE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TASKS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y="10477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SIMPLE: BROWSE</a:t>
            </a:r>
          </a:p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MODERATE: RETRIEVE</a:t>
            </a:r>
          </a:p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COMPLEX: DISCOVER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8" name="Shape 128"/>
          <p:cNvSpPr txBox="1"/>
          <p:nvPr/>
        </p:nvSpPr>
        <p:spPr>
          <a:xfrm>
            <a:off y="1232850" x="722550"/>
            <a:ext cy="3267900" cx="7698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sz="3000" lang="en">
                <a:solidFill>
                  <a:srgbClr val="7F7F7F"/>
                </a:solidFill>
              </a:rPr>
              <a:t>TASKS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sz="3600" lang="en">
                <a:solidFill>
                  <a:schemeClr val="lt1"/>
                </a:solidFill>
              </a:rPr>
              <a:t>  			KEY CHANGES 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  							DEMO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									OUR TOOLS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KEY CHANGES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>
            <a:off y="2739750" x="2579125"/>
            <a:ext cy="262199" cx="704399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y="10477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SEARCH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KEY CHANGES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/>
        </p:nvSpPr>
        <p:spPr>
          <a:xfrm>
            <a:off y="2739750" x="2579125"/>
            <a:ext cy="262199" cx="704399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>
            <p:ph idx="2" type="body"/>
          </p:nvPr>
        </p:nvSpPr>
        <p:spPr>
          <a:xfrm>
            <a:off y="10477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SEARCH</a:t>
            </a:r>
          </a:p>
          <a:p>
            <a:pPr algn="ctr" rtl="0" lvl="0">
              <a:spcBef>
                <a:spcPts val="0"/>
              </a:spcBef>
              <a:buNone/>
            </a:pPr>
            <a:r>
              <a:rPr lang="en"/>
              <a:t>NAVIGATION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KEY CHANGES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/>
        </p:nvSpPr>
        <p:spPr>
          <a:xfrm>
            <a:off y="2739750" x="2579125"/>
            <a:ext cy="262199" cx="704399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>
            <p:ph idx="2" type="body"/>
          </p:nvPr>
        </p:nvSpPr>
        <p:spPr>
          <a:xfrm>
            <a:off y="10477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SEARCH</a:t>
            </a:r>
          </a:p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NAVIGATION</a:t>
            </a:r>
          </a:p>
          <a:p>
            <a:pPr algn="ctr" rtl="0" lvl="0">
              <a:spcBef>
                <a:spcPts val="0"/>
              </a:spcBef>
              <a:buNone/>
            </a:pPr>
            <a:r>
              <a:rPr lang="en"/>
              <a:t>NAMING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" name="Shape 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6" name="Shape 46"/>
          <p:cNvPicPr preferRelativeResize="0"/>
          <p:nvPr/>
        </p:nvPicPr>
        <p:blipFill rotWithShape="1">
          <a:blip r:embed="rId3">
            <a:alphaModFix/>
          </a:blip>
          <a:srcRect t="0" b="0" r="5210" l="9378"/>
          <a:stretch/>
        </p:blipFill>
        <p:spPr>
          <a:xfrm>
            <a:off y="658725" x="1550250"/>
            <a:ext cy="3087975" cx="612674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/>
          <p:nvPr/>
        </p:nvSpPr>
        <p:spPr>
          <a:xfrm>
            <a:off y="3883400" x="1292850"/>
            <a:ext cy="1021499" cx="6558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000" lang="en">
                <a:solidFill>
                  <a:srgbClr val="F3F3F3"/>
                </a:solidFill>
              </a:rPr>
              <a:t>MED-FI PROTOTYPE</a:t>
            </a:r>
          </a:p>
          <a:p>
            <a:pPr algn="ctr" rtl="0" lvl="0">
              <a:spcBef>
                <a:spcPts val="0"/>
              </a:spcBef>
              <a:buNone/>
            </a:pPr>
            <a:r>
              <a:rPr sz="3000" lang="en">
                <a:solidFill>
                  <a:srgbClr val="F3F3F3"/>
                </a:solidFill>
              </a:rPr>
              <a:t>GABE / KAT / LEIGH / ODETTE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KEY CHANGES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/>
        </p:nvSpPr>
        <p:spPr>
          <a:xfrm>
            <a:off y="2739750" x="2579125"/>
            <a:ext cy="262199" cx="704399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 txBox="1"/>
          <p:nvPr>
            <p:ph idx="2" type="body"/>
          </p:nvPr>
        </p:nvSpPr>
        <p:spPr>
          <a:xfrm>
            <a:off y="10477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SEARCH</a:t>
            </a:r>
          </a:p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NAVIGATION</a:t>
            </a:r>
          </a:p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NAMING</a:t>
            </a:r>
          </a:p>
          <a:p>
            <a:pPr algn="ctr" rtl="0" lvl="0">
              <a:spcBef>
                <a:spcPts val="0"/>
              </a:spcBef>
              <a:buNone/>
            </a:pPr>
            <a:r>
              <a:rPr lang="en"/>
              <a:t>ASSETS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5" name="Shape 165"/>
          <p:cNvSpPr/>
          <p:nvPr/>
        </p:nvSpPr>
        <p:spPr>
          <a:xfrm>
            <a:off y="2739750" x="2579125"/>
            <a:ext cy="262199" cx="704399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y="1765350" x="457200"/>
            <a:ext cy="1612799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4800" lang="en">
                <a:solidFill>
                  <a:srgbClr val="FFFFFF"/>
                </a:solidFill>
              </a:rPr>
              <a:t>SEARCH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SEARCH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PROBLEM</a:t>
            </a:r>
            <a:r>
              <a:rPr b="1" lang="en"/>
              <a:t>: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SEARCH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PROBLEM</a:t>
            </a:r>
            <a:r>
              <a:rPr b="1" lang="en">
                <a:solidFill>
                  <a:srgbClr val="7F7F7F"/>
                </a:solidFill>
              </a:rPr>
              <a:t>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Search for Content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SEARCH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PROBLEM</a:t>
            </a:r>
            <a:r>
              <a:rPr b="1" lang="en">
                <a:solidFill>
                  <a:srgbClr val="7F7F7F"/>
                </a:solidFill>
              </a:rPr>
              <a:t>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Search for Content</a:t>
            </a:r>
          </a:p>
          <a:p>
            <a:pPr rtl="0" lvl="0" indent="-38735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sz="2500" lang="en"/>
              <a:t>Home Screen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SEARCH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PROBLEM</a:t>
            </a:r>
            <a:r>
              <a:rPr b="1" lang="en">
                <a:solidFill>
                  <a:srgbClr val="7F7F7F"/>
                </a:solidFill>
              </a:rPr>
              <a:t>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Search for Content</a:t>
            </a:r>
          </a:p>
          <a:p>
            <a:pPr rtl="0" lvl="0" indent="-38735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sz="2500" lang="en"/>
              <a:t>Home Screen</a:t>
            </a:r>
          </a:p>
          <a:p>
            <a:pPr rtl="0" lvl="0" indent="-38735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sz="2500" lang="en"/>
              <a:t>Within Categories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SEARCH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PROBLEM</a:t>
            </a:r>
            <a:r>
              <a:rPr b="1" lang="en">
                <a:solidFill>
                  <a:srgbClr val="7F7F7F"/>
                </a:solidFill>
              </a:rPr>
              <a:t>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>
                <a:solidFill>
                  <a:srgbClr val="7F7F7F"/>
                </a:solidFill>
              </a:rPr>
              <a:t>Search for Content</a:t>
            </a:r>
          </a:p>
          <a:p>
            <a:pPr rtl="0" lvl="0" indent="-387350" marL="45720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-"/>
            </a:pPr>
            <a:r>
              <a:rPr sz="2500" lang="en">
                <a:solidFill>
                  <a:srgbClr val="7F7F7F"/>
                </a:solidFill>
              </a:rPr>
              <a:t>Home Screen</a:t>
            </a:r>
          </a:p>
          <a:p>
            <a:pPr rtl="0" lvl="0" indent="-387350" marL="45720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-"/>
            </a:pPr>
            <a:r>
              <a:rPr sz="2500" lang="en">
                <a:solidFill>
                  <a:srgbClr val="7F7F7F"/>
                </a:solidFill>
              </a:rPr>
              <a:t>Within Categories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SOLUTION</a:t>
            </a:r>
            <a:r>
              <a:rPr b="1" lang="en"/>
              <a:t>: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SEARCH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PROBLEM</a:t>
            </a:r>
            <a:r>
              <a:rPr b="1" lang="en">
                <a:solidFill>
                  <a:srgbClr val="7F7F7F"/>
                </a:solidFill>
              </a:rPr>
              <a:t>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>
                <a:solidFill>
                  <a:srgbClr val="7F7F7F"/>
                </a:solidFill>
              </a:rPr>
              <a:t>Search for Content</a:t>
            </a:r>
          </a:p>
          <a:p>
            <a:pPr rtl="0" lvl="0" indent="-387350" marL="45720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-"/>
            </a:pPr>
            <a:r>
              <a:rPr sz="2500" lang="en">
                <a:solidFill>
                  <a:srgbClr val="7F7F7F"/>
                </a:solidFill>
              </a:rPr>
              <a:t>Home Screen</a:t>
            </a:r>
          </a:p>
          <a:p>
            <a:pPr rtl="0" lvl="0" indent="-387350" marL="45720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-"/>
            </a:pPr>
            <a:r>
              <a:rPr sz="2500" lang="en">
                <a:solidFill>
                  <a:srgbClr val="7F7F7F"/>
                </a:solidFill>
              </a:rPr>
              <a:t>Within Categories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SOLUTION</a:t>
            </a:r>
            <a:r>
              <a:rPr b="1" lang="en">
                <a:solidFill>
                  <a:srgbClr val="7F7F7F"/>
                </a:solidFill>
              </a:rPr>
              <a:t>:</a:t>
            </a:r>
            <a:r>
              <a:rPr b="1" lang="en"/>
              <a:t> 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Universal/Localized Search Buttons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822775" x="6836250"/>
            <a:ext cy="2103074" cx="185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340949" x="4747833"/>
            <a:ext cy="1735224" cx="224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9" name="Shape 209"/>
          <p:cNvSpPr/>
          <p:nvPr/>
        </p:nvSpPr>
        <p:spPr>
          <a:xfrm>
            <a:off y="2739750" x="2579125"/>
            <a:ext cy="262199" cx="704399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y="1765350" x="457200"/>
            <a:ext cy="1612799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4800" lang="en">
                <a:solidFill>
                  <a:srgbClr val="FFFFFF"/>
                </a:solidFill>
              </a:rPr>
              <a:t>NAVIGATION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NAVIGATION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PROBLEM: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" name="Shape 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" name="Shape 52"/>
          <p:cNvSpPr txBox="1"/>
          <p:nvPr/>
        </p:nvSpPr>
        <p:spPr>
          <a:xfrm>
            <a:off y="1232850" x="722550"/>
            <a:ext cy="3267900" cx="7698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 indent="457200" mar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7F7F7F"/>
              </a:solidFill>
            </a:endParaRPr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WHAT IS WONDERLUST?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NAVIGATION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PROBLEM: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Getting Home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NAVIGATION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PROBLEM: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>
                <a:solidFill>
                  <a:srgbClr val="7F7F7F"/>
                </a:solidFill>
              </a:rPr>
              <a:t>Getting Home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Viewing Past Stories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NAVIGATION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PROBLEM: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>
                <a:solidFill>
                  <a:srgbClr val="7F7F7F"/>
                </a:solidFill>
              </a:rPr>
              <a:t>Getting Home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>
                <a:solidFill>
                  <a:srgbClr val="7F7F7F"/>
                </a:solidFill>
              </a:rPr>
              <a:t>Viewing Past Stories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SOLUTION: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NAVIGATION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PROBLEM: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>
                <a:solidFill>
                  <a:srgbClr val="7F7F7F"/>
                </a:solidFill>
              </a:rPr>
              <a:t>Getting Home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>
                <a:solidFill>
                  <a:srgbClr val="7F7F7F"/>
                </a:solidFill>
              </a:rPr>
              <a:t>Viewing Past Stories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SOLUTION: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Universal Buttons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00150" x="5536205"/>
            <a:ext cy="1375774" cx="197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813849" x="5902594"/>
            <a:ext cy="2111999" cx="12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NAVIGATION</a:t>
            </a:r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00150" x="5536205"/>
            <a:ext cy="1375774" cx="197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813849" x="5902594"/>
            <a:ext cy="2111999" cx="12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/>
          <p:nvPr/>
        </p:nvSpPr>
        <p:spPr>
          <a:xfrm>
            <a:off y="1310025" x="4643125"/>
            <a:ext cy="213000" cx="148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y="1200150" x="457200"/>
            <a:ext cy="3725699" cx="3834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PROBLEM: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>
                <a:solidFill>
                  <a:srgbClr val="7F7F7F"/>
                </a:solidFill>
              </a:rPr>
              <a:t>Getting Home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>
                <a:solidFill>
                  <a:srgbClr val="7F7F7F"/>
                </a:solidFill>
              </a:rPr>
              <a:t>Viewing Past Stories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SOLUTION: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Universal Buttons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NAVIGATION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00150" x="5536205"/>
            <a:ext cy="1375774" cx="197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813849" x="5902594"/>
            <a:ext cy="2111999" cx="12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/>
          <p:nvPr/>
        </p:nvSpPr>
        <p:spPr>
          <a:xfrm>
            <a:off y="1310025" x="4643125"/>
            <a:ext cy="213000" cx="148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/>
        </p:nvSpPr>
        <p:spPr>
          <a:xfrm>
            <a:off y="2864775" x="7039150"/>
            <a:ext cy="213000" cx="1480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y="1200150" x="457200"/>
            <a:ext cy="3725699" cx="3834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PROBLEM: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>
                <a:solidFill>
                  <a:srgbClr val="7F7F7F"/>
                </a:solidFill>
              </a:rPr>
              <a:t>Getting Home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>
                <a:solidFill>
                  <a:srgbClr val="7F7F7F"/>
                </a:solidFill>
              </a:rPr>
              <a:t>Viewing Past Stories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SOLUTION: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Universal Buttons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6" name="Shape 266"/>
          <p:cNvSpPr/>
          <p:nvPr/>
        </p:nvSpPr>
        <p:spPr>
          <a:xfrm>
            <a:off y="2739750" x="2579125"/>
            <a:ext cy="262199" cx="704399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y="1765350" x="457200"/>
            <a:ext cy="1612799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4800" lang="en">
                <a:solidFill>
                  <a:srgbClr val="FFFFFF"/>
                </a:solidFill>
              </a:rPr>
              <a:t>NAMING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NAMING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PROBLEM: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NAMING</a:t>
            </a: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PROBLEM: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563950" x="5049200"/>
            <a:ext cy="610224" cx="247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NAMING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y="1200150" x="457200"/>
            <a:ext cy="3725699" cx="3823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PROBLEM: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“What are ‘topics’?”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563950" x="5049200"/>
            <a:ext cy="610224" cx="247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" name="Shape 58"/>
          <p:cNvSpPr txBox="1"/>
          <p:nvPr/>
        </p:nvSpPr>
        <p:spPr>
          <a:xfrm>
            <a:off y="1232850" x="722550"/>
            <a:ext cy="3267900" cx="7698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indent="457200" marL="0">
              <a:spcBef>
                <a:spcPts val="0"/>
              </a:spcBef>
              <a:buNone/>
            </a:pPr>
            <a:r>
              <a:rPr sz="3000" lang="en">
                <a:solidFill>
                  <a:schemeClr val="lt1"/>
                </a:solidFill>
              </a:rPr>
              <a:t>LEARN IN YOUR SPARE TIME</a:t>
            </a:r>
          </a:p>
          <a:p>
            <a:pPr algn="ctr" rtl="0" indent="457200" mar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7F7F7F"/>
              </a:solidFill>
            </a:endParaRPr>
          </a:p>
          <a:p>
            <a:pPr algn="ctr" rtl="0" lvl="0" indent="457200" mar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7F7F7F"/>
              </a:solidFill>
            </a:endParaRPr>
          </a:p>
        </p:txBody>
      </p:sp>
      <p:sp>
        <p:nvSpPr>
          <p:cNvPr id="59" name="Shape 5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WHAT IS WONDERLUST?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NAMING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PROBLEM: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>
                <a:solidFill>
                  <a:srgbClr val="7F7F7F"/>
                </a:solidFill>
              </a:rPr>
              <a:t>“What are ‘topics’?”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SOLUTION: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563950" x="5049200"/>
            <a:ext cy="610224" cx="247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NAMING</a:t>
            </a: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PROBLEM: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>
                <a:solidFill>
                  <a:srgbClr val="7F7F7F"/>
                </a:solidFill>
              </a:rPr>
              <a:t>“What are ‘topics’?”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>
              <a:solidFill>
                <a:srgbClr val="7F7F7F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SOLUTION: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Rename to ‘Categories’</a:t>
            </a:r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563950" x="5049200"/>
            <a:ext cy="610224" cx="247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NAMING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PROBLEM: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>
                <a:solidFill>
                  <a:srgbClr val="7F7F7F"/>
                </a:solidFill>
              </a:rPr>
              <a:t>“What are ‘topics’?”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>
              <a:solidFill>
                <a:srgbClr val="7F7F7F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SOLUTION: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Rename to ‘Categories’</a:t>
            </a:r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563950" x="5049200"/>
            <a:ext cy="610224" cx="247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138250" x="5049199"/>
            <a:ext cy="653304" cx="247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4" name="Shape 314"/>
          <p:cNvSpPr/>
          <p:nvPr/>
        </p:nvSpPr>
        <p:spPr>
          <a:xfrm>
            <a:off y="2739750" x="2579125"/>
            <a:ext cy="262199" cx="704399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y="1765350" x="457200"/>
            <a:ext cy="1612799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4800" lang="en">
                <a:solidFill>
                  <a:srgbClr val="FFFFFF"/>
                </a:solidFill>
              </a:rPr>
              <a:t>ASSETS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ASSETS</a:t>
            </a:r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PROBLEM: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ASSETS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PROBLEM: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Bland/Non-intuitive Assets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ASSETS</a:t>
            </a:r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PROBLEM: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>
                <a:solidFill>
                  <a:srgbClr val="7F7F7F"/>
                </a:solidFill>
              </a:rPr>
              <a:t>Bland/Non-intuitive Assets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SOLUTION: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ASSETS</a:t>
            </a:r>
          </a:p>
        </p:txBody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PROBLEM: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>
                <a:solidFill>
                  <a:srgbClr val="7F7F7F"/>
                </a:solidFill>
              </a:rPr>
              <a:t>Bland/Non-intuitive Assets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SOLUTION: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Color Scheme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ASSETS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PROBLEM: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>
                <a:solidFill>
                  <a:srgbClr val="7F7F7F"/>
                </a:solidFill>
              </a:rPr>
              <a:t>Bland/Non-intuitive Assets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SOLUTION: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>
                <a:solidFill>
                  <a:srgbClr val="7F7F7F"/>
                </a:solidFill>
              </a:rPr>
              <a:t>Color Scheme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Stylized Icons/Screens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ASSETS</a:t>
            </a:r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PROBLEM: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Bland/Non-intuitive Assets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SOLUTION: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Color Scheme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Stylized Icons/Screens</a:t>
            </a:r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06400" x="5730575"/>
            <a:ext cy="2264549" cx="21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" name="Shape 64"/>
          <p:cNvSpPr txBox="1"/>
          <p:nvPr/>
        </p:nvSpPr>
        <p:spPr>
          <a:xfrm>
            <a:off y="1232850" x="722550"/>
            <a:ext cy="3267900" cx="7698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 indent="457200" marL="0">
              <a:spcBef>
                <a:spcPts val="0"/>
              </a:spcBef>
              <a:buNone/>
            </a:pPr>
            <a:r>
              <a:rPr sz="3000" lang="en">
                <a:solidFill>
                  <a:srgbClr val="7F7F7F"/>
                </a:solidFill>
              </a:rPr>
              <a:t>LEARN IN YOUR SPARE TIME</a:t>
            </a:r>
          </a:p>
          <a:p>
            <a:pPr algn="ctr" rtl="0" lvl="0" indent="457200" mar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7F7F7F"/>
              </a:solidFill>
            </a:endParaRPr>
          </a:p>
          <a:p>
            <a:pPr algn="ctr" rtl="0" lvl="0" indent="457200" marL="0">
              <a:spcBef>
                <a:spcPts val="0"/>
              </a:spcBef>
              <a:buNone/>
            </a:pPr>
            <a:r>
              <a:rPr sz="3000" lang="en">
                <a:solidFill>
                  <a:schemeClr val="lt1"/>
                </a:solidFill>
              </a:rPr>
              <a:t>“KILL TIME, NOT THE CAT”</a:t>
            </a:r>
          </a:p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WHAT IS WONDERLUST?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ASSETS</a:t>
            </a:r>
          </a:p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PROBLEM: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Bland/Non-intuitive Assets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SOLUTION: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Color Scheme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Stylized Icons/Screens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06400" x="5730575"/>
            <a:ext cy="2264549" cx="21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162037" x="6152487"/>
            <a:ext cy="1177224" cx="12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ASSETS</a:t>
            </a:r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PROBLEM: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Bland/Non-intuitive Assets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SOLUTION: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Color Scheme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Stylized Icons/Screens</a:t>
            </a:r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162037" x="6152487"/>
            <a:ext cy="1177224" cx="12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736525" x="4678950"/>
            <a:ext cy="8500425" cx="478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306400" x="5730575"/>
            <a:ext cy="2264549" cx="21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4" name="Shape 374"/>
          <p:cNvSpPr txBox="1"/>
          <p:nvPr/>
        </p:nvSpPr>
        <p:spPr>
          <a:xfrm>
            <a:off y="1232850" x="722550"/>
            <a:ext cy="3267900" cx="7698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sz="3000" lang="en">
                <a:solidFill>
                  <a:srgbClr val="7F7F7F"/>
                </a:solidFill>
              </a:rPr>
              <a:t>TASKS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			KEY CHANGES 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sz="3600" lang="en">
                <a:solidFill>
                  <a:schemeClr val="lt1"/>
                </a:solidFill>
              </a:rPr>
              <a:t>    							DEMO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									OUR TOOLS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y="1706250" x="1690500"/>
            <a:ext cy="1278600" cx="5763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FFFFFF"/>
                </a:solidFill>
              </a:rPr>
              <a:t>WONDERLUST MARVEL PROTOTYPE: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algn="ctr" rtl="0">
              <a:spcBef>
                <a:spcPts val="0"/>
              </a:spcBef>
              <a:buNone/>
            </a:pPr>
            <a:r>
              <a:rPr u="sng" sz="3600" lang="en">
                <a:solidFill>
                  <a:schemeClr val="hlink"/>
                </a:solidFill>
                <a:hlinkClick r:id="rId3"/>
              </a:rPr>
              <a:t>marvelapp.com/4j5f8b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4" name="Shape 3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5" name="Shape 385"/>
          <p:cNvSpPr txBox="1"/>
          <p:nvPr/>
        </p:nvSpPr>
        <p:spPr>
          <a:xfrm>
            <a:off y="1232850" x="722550"/>
            <a:ext cy="3267900" cx="7698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sz="3000" lang="en">
                <a:solidFill>
                  <a:srgbClr val="7F7F7F"/>
                </a:solidFill>
              </a:rPr>
              <a:t>TASKS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			KEY CHANGES 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sz="3600" lang="en">
                <a:solidFill>
                  <a:schemeClr val="lt1"/>
                </a:solidFill>
              </a:rPr>
              <a:t>    							</a:t>
            </a:r>
            <a:r>
              <a:rPr sz="3000" lang="en">
                <a:solidFill>
                  <a:srgbClr val="7F7F7F"/>
                </a:solidFill>
              </a:rPr>
              <a:t>DEMO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sz="3600" lang="en">
                <a:solidFill>
                  <a:schemeClr val="lt1"/>
                </a:solidFill>
              </a:rPr>
              <a:t>  									OUR TOOLS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TOOLS</a:t>
            </a:r>
          </a:p>
        </p:txBody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y="96160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l" rtl="0" lvl="0" indent="457200" marL="2286000">
              <a:spcBef>
                <a:spcPts val="0"/>
              </a:spcBef>
              <a:buNone/>
            </a:pPr>
            <a:r>
              <a:rPr lang="en"/>
              <a:t>Modified Low-Fi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TOOLS</a:t>
            </a:r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y="96160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l" rtl="0" lvl="0" indent="457200" marL="228600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Modified Low-Fi</a:t>
            </a:r>
          </a:p>
          <a:p>
            <a:pPr algn="ctr" rtl="0" lvl="0">
              <a:spcBef>
                <a:spcPts val="0"/>
              </a:spcBef>
              <a:buNone/>
            </a:pPr>
            <a:r>
              <a:rPr lang="en"/>
              <a:t>Marvel App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/>
              <a:t>TOOLS</a:t>
            </a:r>
          </a:p>
        </p:txBody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y="904050" x="457200"/>
            <a:ext cy="3335399" cx="39062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/>
              <a:t>Physical Prototype: </a:t>
            </a:r>
          </a:p>
          <a:p>
            <a:pPr algn="ctr" rtl="0" lvl="0">
              <a:spcBef>
                <a:spcPts val="0"/>
              </a:spcBef>
              <a:buNone/>
            </a:pPr>
            <a:r>
              <a:rPr sz="2500" lang="en"/>
              <a:t>Paper Media</a:t>
            </a:r>
          </a:p>
          <a:p>
            <a:pPr algn="ctr" rtl="0" lvl="0">
              <a:spcBef>
                <a:spcPts val="0"/>
              </a:spcBef>
              <a:buNone/>
            </a:pPr>
            <a:r>
              <a:rPr sz="2500" lang="en"/>
              <a:t>Wikipedia</a:t>
            </a:r>
          </a:p>
          <a:p>
            <a:pPr algn="ctr" rtl="0" lvl="0">
              <a:spcBef>
                <a:spcPts val="0"/>
              </a:spcBef>
              <a:buNone/>
            </a:pPr>
            <a:r>
              <a:rPr sz="2500" lang="en"/>
              <a:t>By Hand + Printer</a:t>
            </a:r>
          </a:p>
        </p:txBody>
      </p:sp>
      <p:pic>
        <p:nvPicPr>
          <p:cNvPr id="404" name="Shape 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82200" x="4651600"/>
            <a:ext cy="3026401" cx="40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8" name="Shape 4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TOOLS</a:t>
            </a:r>
          </a:p>
        </p:txBody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y="1200150" x="218675"/>
            <a:ext cy="3725699" cx="39458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Computer Prototype: </a:t>
            </a:r>
          </a:p>
          <a:p>
            <a:pPr algn="ctr" rtl="0" lvl="0">
              <a:spcBef>
                <a:spcPts val="0"/>
              </a:spcBef>
              <a:buNone/>
            </a:pPr>
            <a:r>
              <a:rPr sz="2500" lang="en"/>
              <a:t>Marvel App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  <p:pic>
        <p:nvPicPr>
          <p:cNvPr id="411" name="Shape 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992100" x="4659917"/>
            <a:ext cy="2141825" cx="102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992099" x="6184235"/>
            <a:ext cy="2141825" cx="1128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Shape 4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992100" x="7808576"/>
            <a:ext cy="2141825" cx="9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" name="Shape 4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MARVEL : PROS</a:t>
            </a:r>
          </a:p>
        </p:txBody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y="1063375" x="1123225"/>
            <a:ext cy="3725699" cx="6679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MARVEL : PROS</a:t>
            </a:r>
          </a:p>
        </p:txBody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y="1063375" x="457200"/>
            <a:ext cy="3725699" cx="5317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7350" marL="457200">
              <a:spcBef>
                <a:spcPts val="0"/>
              </a:spcBef>
              <a:buClr>
                <a:srgbClr val="FFFFFF"/>
              </a:buClr>
              <a:buSzPct val="83333"/>
              <a:buFont typeface="Arial"/>
              <a:buChar char="+"/>
            </a:pPr>
            <a:r>
              <a:rPr lang="en">
                <a:solidFill>
                  <a:srgbClr val="FFFFFF"/>
                </a:solidFill>
              </a:rPr>
              <a:t>Easy to adapt paper prototype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26" name="Shape 426"/>
          <p:cNvPicPr preferRelativeResize="0"/>
          <p:nvPr/>
        </p:nvPicPr>
        <p:blipFill rotWithShape="1">
          <a:blip r:embed="rId3">
            <a:alphaModFix/>
          </a:blip>
          <a:srcRect t="11180" b="9917" r="26894" l="32282"/>
          <a:stretch/>
        </p:blipFill>
        <p:spPr>
          <a:xfrm>
            <a:off y="1440737" x="4949775"/>
            <a:ext cy="2262025" cx="156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232475" x="7151705"/>
            <a:ext cy="2678551" cx="135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1" name="Shape 4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MARVEL : PROS</a:t>
            </a:r>
          </a:p>
        </p:txBody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y="1063375" x="457200"/>
            <a:ext cy="3725699" cx="5317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7350" marL="457200">
              <a:spcBef>
                <a:spcPts val="0"/>
              </a:spcBef>
              <a:buClr>
                <a:srgbClr val="7F7F7F"/>
              </a:buClr>
              <a:buSzPct val="83333"/>
              <a:buFont typeface="Arial"/>
              <a:buChar char="+"/>
            </a:pPr>
            <a:r>
              <a:rPr lang="en">
                <a:solidFill>
                  <a:srgbClr val="7F7F7F"/>
                </a:solidFill>
              </a:rPr>
              <a:t>Easy to adapt paper prototype</a:t>
            </a:r>
          </a:p>
          <a:p>
            <a:pPr rtl="0" lvl="0" indent="-419100" marL="45720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+"/>
            </a:pPr>
            <a:r>
              <a:rPr lang="en">
                <a:solidFill>
                  <a:srgbClr val="FFFFFF"/>
                </a:solidFill>
              </a:rPr>
              <a:t>Uses iPhone Camera</a:t>
            </a:r>
          </a:p>
        </p:txBody>
      </p:sp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87612" x="6281625"/>
            <a:ext cy="3277223" cx="184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8" name="Shape 4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MARVEL : PROS</a:t>
            </a:r>
          </a:p>
        </p:txBody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y="1063375" x="457200"/>
            <a:ext cy="3725699" cx="5317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7350" marL="457200">
              <a:spcBef>
                <a:spcPts val="0"/>
              </a:spcBef>
              <a:buClr>
                <a:srgbClr val="7F7F7F"/>
              </a:buClr>
              <a:buSzPct val="83333"/>
              <a:buFont typeface="Arial"/>
              <a:buChar char="+"/>
            </a:pPr>
            <a:r>
              <a:rPr lang="en">
                <a:solidFill>
                  <a:srgbClr val="7F7F7F"/>
                </a:solidFill>
              </a:rPr>
              <a:t>Easy to adapt paper prototype</a:t>
            </a:r>
          </a:p>
          <a:p>
            <a:pPr rtl="0" lvl="0" indent="-419100" marL="45720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+"/>
            </a:pPr>
            <a:r>
              <a:rPr lang="en">
                <a:solidFill>
                  <a:srgbClr val="7F7F7F"/>
                </a:solidFill>
              </a:rPr>
              <a:t>Uses iPhone Camera</a:t>
            </a:r>
          </a:p>
          <a:p>
            <a:pPr rtl="0" lvl="0" indent="-419100" marL="45720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+"/>
            </a:pPr>
            <a:r>
              <a:rPr lang="en" i="1">
                <a:solidFill>
                  <a:srgbClr val="FFFFFF"/>
                </a:solidFill>
              </a:rPr>
              <a:t>Very</a:t>
            </a:r>
            <a:r>
              <a:rPr lang="en">
                <a:solidFill>
                  <a:srgbClr val="FFFFFF"/>
                </a:solidFill>
              </a:rPr>
              <a:t> intuitive interface</a:t>
            </a:r>
          </a:p>
          <a:p>
            <a:pPr algn="l" rtl="0" lvl="0" marR="0" indent="0" mar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744138" x="4929896"/>
            <a:ext cy="2364173" cx="396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5" name="Shape 4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MARVEL : PROS</a:t>
            </a:r>
          </a:p>
        </p:txBody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y="1063375" x="457200"/>
            <a:ext cy="3725699" cx="5317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7350" marL="457200">
              <a:spcBef>
                <a:spcPts val="0"/>
              </a:spcBef>
              <a:buClr>
                <a:srgbClr val="7F7F7F"/>
              </a:buClr>
              <a:buSzPct val="83333"/>
              <a:buFont typeface="Arial"/>
              <a:buChar char="+"/>
            </a:pPr>
            <a:r>
              <a:rPr lang="en">
                <a:solidFill>
                  <a:srgbClr val="7F7F7F"/>
                </a:solidFill>
              </a:rPr>
              <a:t>Easy to adapt paper prototype</a:t>
            </a:r>
          </a:p>
          <a:p>
            <a:pPr rtl="0" lvl="0" indent="-419100" marL="45720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+"/>
            </a:pPr>
            <a:r>
              <a:rPr lang="en">
                <a:solidFill>
                  <a:srgbClr val="7F7F7F"/>
                </a:solidFill>
              </a:rPr>
              <a:t>Uses iPhone Camera</a:t>
            </a:r>
          </a:p>
          <a:p>
            <a:pPr rtl="0" lvl="0" indent="-419100" marL="45720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+"/>
            </a:pPr>
            <a:r>
              <a:rPr lang="en" i="1">
                <a:solidFill>
                  <a:srgbClr val="7F7F7F"/>
                </a:solidFill>
              </a:rPr>
              <a:t>Very</a:t>
            </a:r>
            <a:r>
              <a:rPr lang="en">
                <a:solidFill>
                  <a:srgbClr val="7F7F7F"/>
                </a:solidFill>
              </a:rPr>
              <a:t> intuitive interface</a:t>
            </a:r>
          </a:p>
          <a:p>
            <a:pPr rtl="0" lvl="1" indent="-381000" marL="914400">
              <a:spcBef>
                <a:spcPts val="0"/>
              </a:spcBef>
              <a:buClr>
                <a:srgbClr val="FFFFFF"/>
              </a:buClr>
              <a:buSzPct val="80000"/>
              <a:buFont typeface="Arial"/>
              <a:buChar char="+"/>
            </a:pPr>
            <a:r>
              <a:rPr lang="en">
                <a:solidFill>
                  <a:srgbClr val="FFFFFF"/>
                </a:solidFill>
              </a:rPr>
              <a:t>Touch ‘hot spots’</a:t>
            </a:r>
          </a:p>
          <a:p>
            <a:pPr algn="l" rtl="0" lvl="0" marR="0" indent="0" mar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83199" x="6110350"/>
            <a:ext cy="3086049" cx="210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3" name="Shape 45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MARVEL : PROS</a:t>
            </a:r>
          </a:p>
        </p:txBody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y="1063375" x="457200"/>
            <a:ext cy="3725699" cx="5317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7350" marL="457200">
              <a:spcBef>
                <a:spcPts val="0"/>
              </a:spcBef>
              <a:buClr>
                <a:srgbClr val="7F7F7F"/>
              </a:buClr>
              <a:buSzPct val="83333"/>
              <a:buFont typeface="Arial"/>
              <a:buChar char="+"/>
            </a:pPr>
            <a:r>
              <a:rPr lang="en">
                <a:solidFill>
                  <a:srgbClr val="7F7F7F"/>
                </a:solidFill>
              </a:rPr>
              <a:t>Easy to adapt paper prototype</a:t>
            </a:r>
          </a:p>
          <a:p>
            <a:pPr rtl="0" lvl="0" indent="-419100" marL="45720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+"/>
            </a:pPr>
            <a:r>
              <a:rPr lang="en">
                <a:solidFill>
                  <a:srgbClr val="7F7F7F"/>
                </a:solidFill>
              </a:rPr>
              <a:t>Uses iPhone Camera</a:t>
            </a:r>
          </a:p>
          <a:p>
            <a:pPr rtl="0" lvl="0" indent="-419100" marL="45720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+"/>
            </a:pPr>
            <a:r>
              <a:rPr lang="en" i="1">
                <a:solidFill>
                  <a:srgbClr val="7F7F7F"/>
                </a:solidFill>
              </a:rPr>
              <a:t>Very</a:t>
            </a:r>
            <a:r>
              <a:rPr lang="en">
                <a:solidFill>
                  <a:srgbClr val="7F7F7F"/>
                </a:solidFill>
              </a:rPr>
              <a:t> intuitive interface</a:t>
            </a:r>
          </a:p>
          <a:p>
            <a:pPr rtl="0" lvl="1" indent="-381000" marL="914400">
              <a:spcBef>
                <a:spcPts val="0"/>
              </a:spcBef>
              <a:buClr>
                <a:srgbClr val="7F7F7F"/>
              </a:buClr>
              <a:buSzPct val="80000"/>
              <a:buFont typeface="Arial"/>
              <a:buChar char="+"/>
            </a:pPr>
            <a:r>
              <a:rPr lang="en">
                <a:solidFill>
                  <a:srgbClr val="7F7F7F"/>
                </a:solidFill>
              </a:rPr>
              <a:t>Touch ‘hot spots’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Arial"/>
              <a:buChar char="+"/>
            </a:pPr>
            <a:r>
              <a:rPr lang="en"/>
              <a:t>Links to other photos/previous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751201" x="5624550"/>
            <a:ext cy="1641100" cx="33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9" name="Shape 4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0" name="Shape 460"/>
          <p:cNvSpPr txBox="1"/>
          <p:nvPr>
            <p:ph idx="1" type="body"/>
          </p:nvPr>
        </p:nvSpPr>
        <p:spPr>
          <a:xfrm>
            <a:off y="1063375" x="457200"/>
            <a:ext cy="3725699" cx="5492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7350" marL="457200">
              <a:spcBef>
                <a:spcPts val="0"/>
              </a:spcBef>
              <a:buClr>
                <a:srgbClr val="7F7F7F"/>
              </a:buClr>
              <a:buSzPct val="83333"/>
              <a:buFont typeface="Arial"/>
              <a:buChar char="+"/>
            </a:pPr>
            <a:r>
              <a:rPr lang="en">
                <a:solidFill>
                  <a:srgbClr val="7F7F7F"/>
                </a:solidFill>
              </a:rPr>
              <a:t>Easy to adapt paper prototype</a:t>
            </a:r>
          </a:p>
          <a:p>
            <a:pPr rtl="0" lvl="0" indent="-419100" marL="45720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+"/>
            </a:pPr>
            <a:r>
              <a:rPr lang="en">
                <a:solidFill>
                  <a:srgbClr val="7F7F7F"/>
                </a:solidFill>
              </a:rPr>
              <a:t>Uses iPhone Camera</a:t>
            </a:r>
          </a:p>
          <a:p>
            <a:pPr rtl="0" lvl="0" indent="-419100" marL="45720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+"/>
            </a:pPr>
            <a:r>
              <a:rPr lang="en" i="1">
                <a:solidFill>
                  <a:srgbClr val="7F7F7F"/>
                </a:solidFill>
              </a:rPr>
              <a:t>Very</a:t>
            </a:r>
            <a:r>
              <a:rPr lang="en">
                <a:solidFill>
                  <a:srgbClr val="7F7F7F"/>
                </a:solidFill>
              </a:rPr>
              <a:t> intuitive interface</a:t>
            </a:r>
          </a:p>
          <a:p>
            <a:pPr rtl="0" lvl="1" indent="-381000" marL="914400">
              <a:spcBef>
                <a:spcPts val="0"/>
              </a:spcBef>
              <a:buClr>
                <a:srgbClr val="7F7F7F"/>
              </a:buClr>
              <a:buSzPct val="80000"/>
              <a:buFont typeface="Arial"/>
              <a:buChar char="+"/>
            </a:pPr>
            <a:r>
              <a:rPr lang="en">
                <a:solidFill>
                  <a:srgbClr val="7F7F7F"/>
                </a:solidFill>
              </a:rPr>
              <a:t>Touch ‘hot spots’</a:t>
            </a:r>
          </a:p>
          <a:p>
            <a:pPr rtl="0" lvl="1" indent="-381000" marL="914400">
              <a:spcBef>
                <a:spcPts val="0"/>
              </a:spcBef>
              <a:buClr>
                <a:srgbClr val="7F7F7F"/>
              </a:buClr>
              <a:buSzPct val="80000"/>
              <a:buFont typeface="Arial"/>
              <a:buChar char="+"/>
            </a:pPr>
            <a:r>
              <a:rPr lang="en">
                <a:solidFill>
                  <a:srgbClr val="7F7F7F"/>
                </a:solidFill>
              </a:rPr>
              <a:t>Links to other photos/previous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+"/>
            </a:pPr>
            <a:r>
              <a:rPr lang="en"/>
              <a:t>Ready to use out of the box/easily implement WoOz</a:t>
            </a:r>
          </a:p>
        </p:txBody>
      </p:sp>
      <p:sp>
        <p:nvSpPr>
          <p:cNvPr id="461" name="Shape 46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MARVEL : PROS</a:t>
            </a:r>
          </a:p>
        </p:txBody>
      </p:sp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267550" x="5774700"/>
            <a:ext cy="780025" cx="2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7" name="Shape 46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MARVEL : CONS</a:t>
            </a:r>
          </a:p>
        </p:txBody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y="1063375" x="1123225"/>
            <a:ext cy="3725699" cx="6679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MARVEL : CONS</a:t>
            </a:r>
          </a:p>
        </p:txBody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y="1063375" x="1123225"/>
            <a:ext cy="3725699" cx="6679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"/>
              <a:t>No Gesture Support</a:t>
            </a:r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MARVEL : CONS</a:t>
            </a:r>
          </a:p>
        </p:txBody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y="1063375" x="1123225"/>
            <a:ext cy="3725699" cx="6679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"/>
              <a:t>No Gesture Support</a:t>
            </a:r>
          </a:p>
        </p:txBody>
      </p:sp>
      <p:pic>
        <p:nvPicPr>
          <p:cNvPr id="481" name="Shape 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42450" x="5508100"/>
            <a:ext cy="1665175" cx="17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Shape 4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001700" x="6728175"/>
            <a:ext cy="1736799" cx="189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MARVEL : CONS</a:t>
            </a:r>
          </a:p>
        </p:txBody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y="1063375" x="1123225"/>
            <a:ext cy="3725699" cx="6679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-"/>
            </a:pPr>
            <a:r>
              <a:rPr lang="en">
                <a:solidFill>
                  <a:srgbClr val="7F7F7F"/>
                </a:solidFill>
              </a:rPr>
              <a:t>No Gesture Support</a:t>
            </a:r>
          </a:p>
          <a:p>
            <a:pPr rtl="0" lvl="0" indent="-419100" marL="45720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-"/>
            </a:pPr>
            <a:r>
              <a:rPr lang="en">
                <a:solidFill>
                  <a:srgbClr val="FFFFFF"/>
                </a:solidFill>
              </a:rPr>
              <a:t>Cross-Platform Consistency</a:t>
            </a:r>
          </a:p>
          <a:p>
            <a:pPr rtl="0" lvl="0" indent="45720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Issues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y="1232850" x="722550"/>
            <a:ext cy="3267900" cx="7698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sz="2400" lang="en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sz="3000" lang="en">
                <a:solidFill>
                  <a:srgbClr val="7F7F7F"/>
                </a:solidFill>
              </a:rPr>
              <a:t>TASKS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			KEY CHANGES 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  							DEMO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									OUR TOOLS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2" name="Shape 4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3" name="Shape 49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MARVEL : CONS</a:t>
            </a:r>
          </a:p>
        </p:txBody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y="1063375" x="1123225"/>
            <a:ext cy="3725699" cx="6679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-"/>
            </a:pPr>
            <a:r>
              <a:rPr lang="en">
                <a:solidFill>
                  <a:srgbClr val="7F7F7F"/>
                </a:solidFill>
              </a:rPr>
              <a:t>No Gesture Support</a:t>
            </a:r>
          </a:p>
          <a:p>
            <a:pPr rtl="0" lvl="0" indent="-419100" marL="45720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-"/>
            </a:pPr>
            <a:r>
              <a:rPr lang="en">
                <a:solidFill>
                  <a:srgbClr val="FFFFFF"/>
                </a:solidFill>
              </a:rPr>
              <a:t>Cross-Platform Consistency</a:t>
            </a:r>
          </a:p>
          <a:p>
            <a:pPr rtl="0" lvl="0" indent="45720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Issues</a:t>
            </a:r>
          </a:p>
        </p:txBody>
      </p:sp>
      <p:pic>
        <p:nvPicPr>
          <p:cNvPr id="495" name="Shape 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428925" x="6671874"/>
            <a:ext cy="3129350" cx="176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" name="Shape 4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0" name="Shape 500"/>
          <p:cNvSpPr txBox="1"/>
          <p:nvPr>
            <p:ph idx="1" type="body"/>
          </p:nvPr>
        </p:nvSpPr>
        <p:spPr>
          <a:xfrm>
            <a:off y="1063375" x="1123225"/>
            <a:ext cy="3725699" cx="6679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-"/>
            </a:pPr>
            <a:r>
              <a:rPr lang="en">
                <a:solidFill>
                  <a:srgbClr val="7F7F7F"/>
                </a:solidFill>
              </a:rPr>
              <a:t>No Gesture Support</a:t>
            </a:r>
          </a:p>
          <a:p>
            <a:pPr rtl="0" lvl="0" indent="-419100" marL="457200"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Char char="-"/>
            </a:pPr>
            <a:r>
              <a:rPr lang="en">
                <a:solidFill>
                  <a:srgbClr val="7F7F7F"/>
                </a:solidFill>
              </a:rPr>
              <a:t>Cross-Platform Consistency</a:t>
            </a:r>
          </a:p>
          <a:p>
            <a:pPr rtl="0" lvl="0" indent="457200">
              <a:spcBef>
                <a:spcPts val="0"/>
              </a:spcBef>
              <a:buNone/>
            </a:pPr>
            <a:r>
              <a:rPr lang="en">
                <a:solidFill>
                  <a:srgbClr val="7F7F7F"/>
                </a:solidFill>
              </a:rPr>
              <a:t>Issues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"/>
              <a:t>Multiple Editors = $</a:t>
            </a:r>
          </a:p>
        </p:txBody>
      </p:sp>
      <p:sp>
        <p:nvSpPr>
          <p:cNvPr id="501" name="Shape 50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MARVEL : CONS</a:t>
            </a:r>
          </a:p>
        </p:txBody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y="1232850" x="722550"/>
            <a:ext cy="3267900" cx="7698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sz="2400" lang="en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sz="3000" lang="en">
                <a:solidFill>
                  <a:srgbClr val="7F7F7F"/>
                </a:solidFill>
              </a:rPr>
              <a:t>TASKS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			KEY CHANGES 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  							DEMO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									OUR TOOLS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1" name="Shape 5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512" name="Shape 512"/>
          <p:cNvPicPr preferRelativeResize="0"/>
          <p:nvPr/>
        </p:nvPicPr>
        <p:blipFill rotWithShape="1">
          <a:blip r:embed="rId3">
            <a:alphaModFix/>
          </a:blip>
          <a:srcRect t="0" b="0" r="5210" l="9378"/>
          <a:stretch/>
        </p:blipFill>
        <p:spPr>
          <a:xfrm>
            <a:off y="658725" x="1550250"/>
            <a:ext cy="3087975" cx="612674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Shape 513"/>
          <p:cNvSpPr txBox="1"/>
          <p:nvPr/>
        </p:nvSpPr>
        <p:spPr>
          <a:xfrm>
            <a:off y="3663450" x="2247075"/>
            <a:ext cy="990299" cx="4451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sz="3600" lang="en">
                <a:solidFill>
                  <a:srgbClr val="FFFFFF"/>
                </a:solidFill>
              </a:rPr>
              <a:t>THANK YOU!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y="1232850" x="722550"/>
            <a:ext cy="3267900" cx="7698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sz="2400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sz="3000" lang="en">
                <a:solidFill>
                  <a:srgbClr val="FFFFFF"/>
                </a:solidFill>
              </a:rPr>
              <a:t>TASKS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			KEY CHANGES 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  							DEMO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									OUR TOOLS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y="1232850" x="722550"/>
            <a:ext cy="3267900" cx="7698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sz="2400" lang="en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sz="3000" lang="en">
                <a:solidFill>
                  <a:srgbClr val="7F7F7F"/>
                </a:solidFill>
              </a:rPr>
              <a:t>TASKS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FFFFFF"/>
                </a:solidFill>
              </a:rPr>
              <a:t>  			KEY CHANGES 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  							DEMO</a:t>
            </a:r>
          </a:p>
          <a:p>
            <a:pPr rtl="0" lvl="0" indent="0" marL="4572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sz="3000" lang="en">
                <a:solidFill>
                  <a:srgbClr val="7F7F7F"/>
                </a:solidFill>
              </a:rPr>
              <a:t>  									OUR TOOLS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